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9966FF"/>
    <a:srgbClr val="803A96"/>
    <a:srgbClr val="8E427A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37" autoAdjust="0"/>
  </p:normalViewPr>
  <p:slideViewPr>
    <p:cSldViewPr>
      <p:cViewPr varScale="1">
        <p:scale>
          <a:sx n="62" d="100"/>
          <a:sy n="62" d="100"/>
        </p:scale>
        <p:origin x="-9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B8C972-80FC-419D-8D09-3A5307816603}" type="datetimeFigureOut">
              <a:rPr lang="en-US" smtClean="0"/>
              <a:t>5/9/2009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6918A4-7B15-41FE-92EE-B125ECA93BC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/>
              </a:rPr>
              <a:t>Amy Hughes</a:t>
            </a:r>
            <a:endParaRPr lang="en-US" sz="54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4" name="Content Placeholder 3" descr="Baptism fixed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37338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1447800"/>
            <a:ext cx="41910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ebdings" pitchFamily="18" charset="2"/>
              <a:buChar char="J"/>
            </a:pP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6</a:t>
            </a:r>
            <a:r>
              <a:rPr lang="en-US" sz="3600" baseline="30000" dirty="0" smtClean="0">
                <a:solidFill>
                  <a:schemeClr val="bg1"/>
                </a:solidFill>
              </a:rPr>
              <a:t>th</a:t>
            </a:r>
            <a:r>
              <a:rPr lang="en-US" sz="3600" dirty="0" smtClean="0">
                <a:solidFill>
                  <a:schemeClr val="bg1"/>
                </a:solidFill>
              </a:rPr>
              <a:t> grade math and science</a:t>
            </a:r>
          </a:p>
          <a:p>
            <a:pPr marL="685800" indent="-685800">
              <a:buFont typeface="Webdings" pitchFamily="18" charset="2"/>
              <a:buChar char="J"/>
            </a:pPr>
            <a:endParaRPr lang="en-US" sz="3600" dirty="0">
              <a:solidFill>
                <a:schemeClr val="bg1"/>
              </a:solidFill>
            </a:endParaRPr>
          </a:p>
          <a:p>
            <a:pPr marL="685800" indent="-685800"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Merrill Middle School</a:t>
            </a:r>
          </a:p>
          <a:p>
            <a:pPr marL="685800" indent="-685800">
              <a:buFont typeface="Webdings" pitchFamily="18" charset="2"/>
              <a:buChar char="J"/>
            </a:pPr>
            <a:endParaRPr lang="en-US" sz="3600" dirty="0">
              <a:solidFill>
                <a:schemeClr val="bg1"/>
              </a:solidFill>
            </a:endParaRPr>
          </a:p>
          <a:p>
            <a:pPr marL="685800" indent="-685800"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Oshkosh, Wisconsin</a:t>
            </a:r>
          </a:p>
          <a:p>
            <a:pPr marL="685800" indent="-685800"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685800" indent="-685800">
              <a:buFont typeface="Webdings" pitchFamily="18" charset="2"/>
              <a:buChar char="J"/>
            </a:pPr>
            <a:endParaRPr lang="en-US" sz="3600" dirty="0">
              <a:solidFill>
                <a:schemeClr val="bg1"/>
              </a:solidFill>
            </a:endParaRPr>
          </a:p>
          <a:p>
            <a:pPr marL="685800" indent="-685800"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685800" indent="-685800"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 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/>
                <a:latin typeface="+mn-lt"/>
              </a:rPr>
              <a:t>Computer Knowledge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Microsoft Word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and Excel</a:t>
            </a: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Email</a:t>
            </a: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Math Type</a:t>
            </a: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Downloading Pictures</a:t>
            </a:r>
          </a:p>
          <a:p>
            <a:pPr>
              <a:buClrTx/>
              <a:buNone/>
            </a:pPr>
            <a:endParaRPr lang="en-US" sz="3600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endParaRPr lang="en-US" sz="3600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/>
                <a:latin typeface="+mn-lt"/>
              </a:rPr>
              <a:t>Technology Rating</a:t>
            </a:r>
            <a:endParaRPr lang="en-US" sz="54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bg1"/>
                </a:solidFill>
              </a:rPr>
              <a:t>1.5</a:t>
            </a:r>
          </a:p>
          <a:p>
            <a:pPr>
              <a:buClrTx/>
              <a:buFont typeface="Webdings" pitchFamily="18" charset="2"/>
              <a:buChar char="J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P</a:t>
            </a:r>
            <a:r>
              <a:rPr lang="en-US" sz="3600" dirty="0" smtClean="0">
                <a:solidFill>
                  <a:schemeClr val="bg1"/>
                </a:solidFill>
              </a:rPr>
              <a:t>lay around and figure things out</a:t>
            </a:r>
            <a:r>
              <a:rPr lang="en-US" sz="3600" dirty="0" smtClean="0">
                <a:solidFill>
                  <a:schemeClr val="bg1"/>
                </a:solidFill>
              </a:rPr>
              <a:t/>
            </a:r>
            <a:br>
              <a:rPr lang="en-US" sz="3600" dirty="0" smtClean="0">
                <a:solidFill>
                  <a:schemeClr val="bg1"/>
                </a:solidFill>
              </a:rPr>
            </a:br>
            <a:endParaRPr lang="en-US" sz="3600" dirty="0" smtClean="0">
              <a:solidFill>
                <a:schemeClr val="bg1"/>
              </a:solidFill>
            </a:endParaRP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B</a:t>
            </a:r>
            <a:r>
              <a:rPr lang="en-US" sz="3600" dirty="0" smtClean="0">
                <a:solidFill>
                  <a:schemeClr val="bg1"/>
                </a:solidFill>
              </a:rPr>
              <a:t>asic knowledge</a:t>
            </a:r>
          </a:p>
          <a:p>
            <a:pPr algn="ctr">
              <a:buNone/>
            </a:pPr>
            <a:endParaRPr lang="en-US" sz="96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/>
              </a:rPr>
              <a:t>Hobbies</a:t>
            </a:r>
            <a:endParaRPr lang="en-US" sz="54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Jewelry Making</a:t>
            </a: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Coaching: soccer and volleyball</a:t>
            </a:r>
          </a:p>
          <a:p>
            <a:pPr>
              <a:buClrTx/>
              <a:buFont typeface="Webdings" pitchFamily="18" charset="2"/>
              <a:buChar char="J"/>
            </a:pPr>
            <a:r>
              <a:rPr lang="en-US" sz="3600" dirty="0" smtClean="0">
                <a:solidFill>
                  <a:schemeClr val="bg1"/>
                </a:solidFill>
              </a:rPr>
              <a:t>Hanging out with family</a:t>
            </a:r>
          </a:p>
          <a:p>
            <a:pPr>
              <a:buClrTx/>
              <a:buNone/>
            </a:pPr>
            <a:endParaRPr lang="en-US" sz="3600" dirty="0" smtClean="0">
              <a:solidFill>
                <a:schemeClr val="bg1"/>
              </a:solidFill>
            </a:endParaRPr>
          </a:p>
        </p:txBody>
      </p:sp>
      <p:pic>
        <p:nvPicPr>
          <p:cNvPr id="4" name="Picture 3" descr="Ava and Noa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810000"/>
            <a:ext cx="49530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47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Amy Hughes</vt:lpstr>
      <vt:lpstr>Computer Knowledge </vt:lpstr>
      <vt:lpstr>Technology Rating</vt:lpstr>
      <vt:lpstr>Hobbies</vt:lpstr>
    </vt:vector>
  </TitlesOfParts>
  <Company>Marian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Amy Hughes</dc:title>
  <dc:creator>LabUser</dc:creator>
  <cp:lastModifiedBy>LabUser</cp:lastModifiedBy>
  <cp:revision>10</cp:revision>
  <dcterms:created xsi:type="dcterms:W3CDTF">2009-05-09T16:29:03Z</dcterms:created>
  <dcterms:modified xsi:type="dcterms:W3CDTF">2009-05-09T18:11:46Z</dcterms:modified>
</cp:coreProperties>
</file>